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rage" panose="020B0604020202020204" charset="0"/>
      <p:regular r:id="rId14"/>
    </p:embeddedFont>
    <p:embeddedFont>
      <p:font typeface="Oswa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can email the scanned image to a student in the group. Once they save the file on their computer, they simply upload it through Piktochart.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photo is inserted right onto the infographic. All that’s left is to click, drag, and adjust.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If a student has an idea of what they want to design, but it’s too complicated for the time allotted in class. They can draw it.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Some DWRL classrooms have a scanner hooked up to a computer (usually next to the printer). If your classroom doesn’t have one, you can check one out.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The scanners are easy to hook up; they have a power cord and USB cord.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Place the image face down on the scanner and close the lid.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built-in Apple software for scanning is Image Capture. You can find it by clicking on the “Applications” icon.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Epson scanner should show up automatically under “Devices.” If you’re using a scanner that’s already hooked up to the computer and the scanner doesn’t appear, try unplugging the USB cord and plugging it back it. Once it’s ready, just click “Scan.”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image automatically scans as a .jpeg.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can access the file in “All My Files” through the “Finder” tab. Just drag it to the desktop for easy access. Because the image is a placeholder in a draft, don’t worry about editing the photo. Students can rotate and size it in Piktochart.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Visualization Lesson Plan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Uploading a scanned image into Piktochart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39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" y="0"/>
            <a:ext cx="91439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-3296" t="3176" r="-5493" b="-11966"/>
          <a:stretch/>
        </p:blipFill>
        <p:spPr>
          <a:xfrm>
            <a:off x="0" y="0"/>
            <a:ext cx="9144000" cy="55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1173" y="0"/>
            <a:ext cx="10346098" cy="58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4850" y="-728300"/>
            <a:ext cx="9368849" cy="53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Average</vt:lpstr>
      <vt:lpstr>Arial</vt:lpstr>
      <vt:lpstr>Oswald</vt:lpstr>
      <vt:lpstr>slate</vt:lpstr>
      <vt:lpstr>Data Visualization Lesson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Lesson Plan</dc:title>
  <dc:creator>Maclain Scott</dc:creator>
  <cp:lastModifiedBy>Maclain Scott</cp:lastModifiedBy>
  <cp:revision>1</cp:revision>
  <dcterms:modified xsi:type="dcterms:W3CDTF">2016-10-07T03:40:46Z</dcterms:modified>
</cp:coreProperties>
</file>